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2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49D28-4EDB-4068-A023-44EB801683DC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672E-464C-4C7F-8687-8365BE481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9471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49D28-4EDB-4068-A023-44EB801683DC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672E-464C-4C7F-8687-8365BE481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780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49D28-4EDB-4068-A023-44EB801683DC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672E-464C-4C7F-8687-8365BE481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869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49D28-4EDB-4068-A023-44EB801683DC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672E-464C-4C7F-8687-8365BE481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725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49D28-4EDB-4068-A023-44EB801683DC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672E-464C-4C7F-8687-8365BE481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251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49D28-4EDB-4068-A023-44EB801683DC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672E-464C-4C7F-8687-8365BE481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173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49D28-4EDB-4068-A023-44EB801683DC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672E-464C-4C7F-8687-8365BE481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121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49D28-4EDB-4068-A023-44EB801683DC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672E-464C-4C7F-8687-8365BE481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494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49D28-4EDB-4068-A023-44EB801683DC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672E-464C-4C7F-8687-8365BE481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69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49D28-4EDB-4068-A023-44EB801683DC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672E-464C-4C7F-8687-8365BE481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4592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49D28-4EDB-4068-A023-44EB801683DC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672E-464C-4C7F-8687-8365BE481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515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49D28-4EDB-4068-A023-44EB801683DC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0672E-464C-4C7F-8687-8365BE481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65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8" y="11783"/>
            <a:ext cx="11955184" cy="68462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40897" y="2818615"/>
            <a:ext cx="5308975" cy="2168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5420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0038" cy="677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5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06" y="1140644"/>
            <a:ext cx="9895919" cy="498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93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98" y="424206"/>
            <a:ext cx="11360836" cy="591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13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547" y="1121790"/>
            <a:ext cx="10393550" cy="47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07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67" y="0"/>
            <a:ext cx="12204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70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1" y="-1"/>
            <a:ext cx="1216462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26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77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88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696" cy="672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15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50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02" y="0"/>
            <a:ext cx="122129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17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5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6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771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39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6387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33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9728" cy="68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64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06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02"/>
            <a:ext cx="12112227" cy="621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79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8" y="160255"/>
            <a:ext cx="12159372" cy="598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32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83902" cy="593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45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7078" cy="638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62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5</cp:revision>
  <dcterms:created xsi:type="dcterms:W3CDTF">2023-03-20T17:52:33Z</dcterms:created>
  <dcterms:modified xsi:type="dcterms:W3CDTF">2023-03-20T18:44:28Z</dcterms:modified>
</cp:coreProperties>
</file>